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17-Oct-18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17-Oct-18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17-Oct-18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17-Oct-18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17-Oct-18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17-Oct-18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17-Oct-18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17-Oct-18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17-Oct-18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17-Oct-18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17-Oct-18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17-Oct-18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313895"/>
            <a:ext cx="12192000" cy="2196067"/>
          </a:xfrm>
        </p:spPr>
        <p:txBody>
          <a:bodyPr>
            <a:noAutofit/>
          </a:bodyPr>
          <a:lstStyle/>
          <a:p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177. Kha </a:t>
            </a:r>
            <a:r>
              <a:rPr 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Hong </a:t>
            </a:r>
            <a:r>
              <a:rPr lang="en-US" sz="4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Kumsuk</a:t>
            </a:r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</a:t>
            </a:r>
            <a:b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" y="3131520"/>
            <a:ext cx="12191999" cy="2923395"/>
          </a:xfrm>
        </p:spPr>
        <p:txBody>
          <a:bodyPr>
            <a:normAutofit/>
          </a:bodyPr>
          <a:lstStyle/>
          <a:p>
            <a:r>
              <a:rPr lang="en-US" sz="4000" dirty="0"/>
              <a:t>Come Holy Spirit, Heavenly Dove</a:t>
            </a:r>
          </a:p>
          <a:p>
            <a:r>
              <a:rPr lang="en-US" sz="4000" dirty="0"/>
              <a:t>Isaac Watts, 1674-1748</a:t>
            </a:r>
          </a:p>
          <a:p>
            <a:r>
              <a:rPr lang="en-US" sz="4000" dirty="0" err="1"/>
              <a:t>Doh</a:t>
            </a:r>
            <a:r>
              <a:rPr lang="en-US" sz="4000" dirty="0"/>
              <a:t> is G</a:t>
            </a:r>
          </a:p>
          <a:p>
            <a:endParaRPr lang="en-US" sz="5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17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Kha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vakhu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bangin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ah, 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vanglian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lungsung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ah. </a:t>
            </a:r>
          </a:p>
          <a:p>
            <a:pPr marL="0" indent="0">
              <a:buNone/>
            </a:pPr>
            <a:endParaRPr lang="en-US" sz="166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0603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Kote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lasak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bangin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ah,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Thoto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zolo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Hosanna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ci’n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ko aw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lo,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Kote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biakna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sita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en-US" sz="28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ko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maw,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Hehpih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huai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mahmah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uh a neu hang, 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lianzaw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en-US" sz="88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978796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Kha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vakhu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bangin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ah, 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vanglian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Gumpa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buak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inla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Kote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kuang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in. </a:t>
            </a:r>
          </a:p>
          <a:p>
            <a:pPr marL="0" indent="0">
              <a:buNone/>
            </a:pPr>
            <a:endParaRPr lang="en-US" sz="80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2698745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146</Words>
  <Application>Microsoft Office PowerPoint</Application>
  <PresentationFormat>Widescreen</PresentationFormat>
  <Paragraphs>29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177. Kha Siangtho, Hong Kumsuk In </vt:lpstr>
      <vt:lpstr>1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9</cp:revision>
  <dcterms:created xsi:type="dcterms:W3CDTF">2018-10-09T13:17:21Z</dcterms:created>
  <dcterms:modified xsi:type="dcterms:W3CDTF">2018-10-17T16:01:53Z</dcterms:modified>
</cp:coreProperties>
</file>